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0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D7982-EB12-4329-A2BE-AB3122019F38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22F38-F1D6-4CB2-97A2-1BB59BEA3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36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22F38-F1D6-4CB2-97A2-1BB59BEA39B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143ED-9DCB-4CB1-9426-984436DAF478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5D91A-2A5F-42A2-935B-21AD43AC88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HhcMcxZt9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https://www.youtube.com/watch?v=xM5svRq8B-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       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8N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19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838200"/>
            <a:ext cx="990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s-ES_tradnl" sz="2800" dirty="0" smtClean="0">
                <a:solidFill>
                  <a:srgbClr val="00B050"/>
                </a:solidFill>
              </a:rPr>
              <a:t>Propósito # 48:</a:t>
            </a:r>
            <a:r>
              <a:rPr lang="es-ES_tradnl" sz="2800" dirty="0" smtClean="0">
                <a:solidFill>
                  <a:srgbClr val="7030A0"/>
                </a:solidFill>
              </a:rPr>
              <a:t> </a:t>
            </a:r>
            <a:r>
              <a:rPr lang="es-ES_tradnl" sz="2800" dirty="0" smtClean="0"/>
              <a:t>¿Te gusta cantar y bailar?</a:t>
            </a:r>
          </a:p>
          <a:p>
            <a:pPr marL="609600" indent="-609600"/>
            <a:r>
              <a:rPr lang="es-ES_tradnl" sz="2800" dirty="0" smtClean="0">
                <a:solidFill>
                  <a:srgbClr val="00B050"/>
                </a:solidFill>
              </a:rPr>
              <a:t>Actividad Inicial:</a:t>
            </a:r>
          </a:p>
          <a:p>
            <a:pPr marL="609600" indent="-609600"/>
            <a:r>
              <a:rPr lang="es-ES_tradnl" sz="2800" dirty="0" err="1" smtClean="0"/>
              <a:t>Answer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following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questions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about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both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pictures</a:t>
            </a:r>
            <a:r>
              <a:rPr lang="es-ES_tradnl" sz="2800" dirty="0" smtClean="0"/>
              <a:t>.</a:t>
            </a:r>
          </a:p>
          <a:p>
            <a:pPr marL="609600" indent="-609600"/>
            <a:endParaRPr lang="es-ES_tradnl" sz="2800" dirty="0" smtClean="0"/>
          </a:p>
          <a:p>
            <a:pPr marL="609600" indent="-609600"/>
            <a:endParaRPr lang="es-ES_tradnl" sz="2800" dirty="0" smtClean="0"/>
          </a:p>
          <a:p>
            <a:pPr marL="609600" indent="-609600"/>
            <a:endParaRPr lang="es-ES_tradnl" sz="2800" dirty="0" smtClean="0"/>
          </a:p>
          <a:p>
            <a:pPr marL="609600" indent="-609600"/>
            <a:endParaRPr lang="es-ES_tradnl" sz="2800" dirty="0" smtClean="0"/>
          </a:p>
          <a:p>
            <a:pPr marL="609600" indent="-609600"/>
            <a:endParaRPr lang="es-ES_tradnl" sz="2800" dirty="0" smtClean="0">
              <a:solidFill>
                <a:srgbClr val="7030A0"/>
              </a:solidFill>
            </a:endParaRPr>
          </a:p>
          <a:p>
            <a:pPr marL="609600" indent="-609600"/>
            <a:endParaRPr lang="es-ES_tradnl" sz="2800" dirty="0" smtClean="0">
              <a:solidFill>
                <a:srgbClr val="7030A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348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smtClean="0">
                <a:hlinkClick r:id="rId3"/>
              </a:rPr>
              <a:t>www.youtube.com/watch?v=ZHhcMcxZt9Q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https://www.youtube.com/watch?v=xM5svRq8B-I</a:t>
            </a:r>
            <a:endParaRPr lang="en-US" dirty="0"/>
          </a:p>
        </p:txBody>
      </p:sp>
      <p:pic>
        <p:nvPicPr>
          <p:cNvPr id="9" name="irc_mi" descr="http://1.bp.blogspot.com/-y7lHSEVScX4/TdiDdxECPbI/AAAAAAAAAEY/TDeEKQ7QmIQ/s1600/danza-campech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438400"/>
            <a:ext cx="4495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rc_mi" descr="https://encrypted-tbn3.gstatic.com/images?q=tbn:ANd9GcR82p9T8TcixgeRjLLlG0F0_z7Oe69-hLF3mhRimxT0No7YeiESJ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362200"/>
            <a:ext cx="4648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Repaso</a:t>
            </a:r>
            <a:r>
              <a:rPr lang="en-US" dirty="0" smtClean="0">
                <a:solidFill>
                  <a:srgbClr val="00B050"/>
                </a:solidFill>
              </a:rPr>
              <a:t> de la </a:t>
            </a:r>
            <a:r>
              <a:rPr lang="en-US" dirty="0" err="1" smtClean="0">
                <a:solidFill>
                  <a:srgbClr val="00B050"/>
                </a:solidFill>
              </a:rPr>
              <a:t>tarea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6096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 </a:t>
            </a:r>
          </a:p>
          <a:p>
            <a:pPr>
              <a:buNone/>
            </a:pPr>
            <a:r>
              <a:rPr lang="en-US" dirty="0" smtClean="0"/>
              <a:t>2. </a:t>
            </a:r>
          </a:p>
          <a:p>
            <a:pPr>
              <a:buNone/>
            </a:pPr>
            <a:r>
              <a:rPr lang="en-US" dirty="0" smtClean="0"/>
              <a:t>3. </a:t>
            </a:r>
          </a:p>
          <a:p>
            <a:pPr>
              <a:buNone/>
            </a:pPr>
            <a:r>
              <a:rPr lang="en-US" dirty="0" smtClean="0"/>
              <a:t>4. </a:t>
            </a:r>
          </a:p>
          <a:p>
            <a:pPr>
              <a:buNone/>
            </a:pPr>
            <a:r>
              <a:rPr lang="en-US" dirty="0" smtClean="0"/>
              <a:t>5. </a:t>
            </a:r>
          </a:p>
          <a:p>
            <a:pPr>
              <a:buNone/>
            </a:pPr>
            <a:r>
              <a:rPr lang="en-US" dirty="0" smtClean="0"/>
              <a:t>6. </a:t>
            </a:r>
          </a:p>
          <a:p>
            <a:pPr>
              <a:buNone/>
            </a:pPr>
            <a:r>
              <a:rPr lang="en-US" dirty="0" smtClean="0"/>
              <a:t>7. </a:t>
            </a:r>
          </a:p>
          <a:p>
            <a:pPr>
              <a:buNone/>
            </a:pPr>
            <a:r>
              <a:rPr lang="en-US" dirty="0" smtClean="0"/>
              <a:t>8. </a:t>
            </a:r>
          </a:p>
          <a:p>
            <a:pPr>
              <a:buNone/>
            </a:pPr>
            <a:r>
              <a:rPr lang="en-US" dirty="0" smtClean="0"/>
              <a:t>9. </a:t>
            </a:r>
          </a:p>
          <a:p>
            <a:pPr>
              <a:buNone/>
            </a:pPr>
            <a:r>
              <a:rPr lang="en-US" dirty="0" smtClean="0"/>
              <a:t>10.</a:t>
            </a:r>
          </a:p>
          <a:p>
            <a:pPr>
              <a:buNone/>
            </a:pPr>
            <a:r>
              <a:rPr lang="en-US" dirty="0" smtClean="0"/>
              <a:t>11.</a:t>
            </a:r>
          </a:p>
          <a:p>
            <a:pPr>
              <a:buNone/>
            </a:pPr>
            <a:r>
              <a:rPr lang="en-US" dirty="0" smtClean="0"/>
              <a:t>12.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762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6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219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2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752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9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2286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4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2667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1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200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12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3810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5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343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3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4724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8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5257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11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400" y="5715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7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63347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10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on the packet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Qué</a:t>
            </a:r>
            <a:r>
              <a:rPr lang="en-US" dirty="0" smtClean="0"/>
              <a:t> le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a…?”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Pg. 25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Que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música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te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gusta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bailar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groups come up with many dancing styles so that the other groups can guess what kind of music is.</a:t>
            </a:r>
          </a:p>
          <a:p>
            <a:pPr>
              <a:buNone/>
            </a:pPr>
            <a:r>
              <a:rPr lang="en-US" dirty="0" smtClean="0"/>
              <a:t>The winning group will get a homework pass.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Tarea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Work on the packet pg. </a:t>
            </a:r>
            <a:r>
              <a:rPr lang="en-US" sz="3600" smtClean="0"/>
              <a:t>31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125</Words>
  <Application>Microsoft Office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        Clase 8N La fecha es el 19 de abril del 2013</vt:lpstr>
      <vt:lpstr>Repaso de la tarea</vt:lpstr>
      <vt:lpstr>Work on the packet “Qué le gusta hacer a…?”</vt:lpstr>
      <vt:lpstr>Que música te gusta bailar?</vt:lpstr>
      <vt:lpstr>Tarea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8N La fecha es el 19 de abril del 2013</dc:title>
  <dc:creator>Owner</dc:creator>
  <cp:lastModifiedBy>Dennis Gereritz</cp:lastModifiedBy>
  <cp:revision>4</cp:revision>
  <dcterms:created xsi:type="dcterms:W3CDTF">2013-04-18T15:45:23Z</dcterms:created>
  <dcterms:modified xsi:type="dcterms:W3CDTF">2013-04-22T13:07:36Z</dcterms:modified>
</cp:coreProperties>
</file>